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2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11.05.2019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2852936"/>
            <a:ext cx="8147248" cy="2520280"/>
          </a:xfrm>
        </p:spPr>
        <p:txBody>
          <a:bodyPr/>
          <a:lstStyle/>
          <a:p>
            <a:r>
              <a:rPr lang="ru-RU" sz="6000" b="1" dirty="0" smtClean="0">
                <a:solidFill>
                  <a:schemeClr val="accent1">
                    <a:lumMod val="50000"/>
                  </a:schemeClr>
                </a:solidFill>
              </a:rPr>
              <a:t>«Петушок и бобовое зёрнышко»</a:t>
            </a:r>
            <a:endParaRPr lang="ru-RU" sz="6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003232" cy="1131172"/>
          </a:xfrm>
        </p:spPr>
        <p:txBody>
          <a:bodyPr/>
          <a:lstStyle/>
          <a:p>
            <a:r>
              <a:rPr lang="ru-RU" dirty="0" smtClean="0">
                <a:solidFill>
                  <a:schemeClr val="accent2"/>
                </a:solidFill>
              </a:rPr>
              <a:t>Расскажи сказку</a:t>
            </a:r>
            <a:endParaRPr lang="ru-RU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33041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ÐÐµÑÑÑÐ¾Ðº Ð¸ Ð±Ð¾Ð±Ð¾Ð²Ð¾Ðµ Ð·ÐµÑÐ½ÑÑÐºÐ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677837"/>
            <a:ext cx="7929448" cy="5328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90851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ÐÐµÑÑÑÐ¾Ðº Ð¸ Ð±Ð¾Ð±Ð¾Ð²Ð¾Ðµ Ð·ÐµÑÐ½ÑÑÐºÐ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5" y="764704"/>
            <a:ext cx="7671305" cy="54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3052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ÐÐµÑÑÑÐ¾Ðº Ð¸ Ð±Ð¾Ð±Ð¾Ð²Ð¾Ðµ Ð·ÐµÑÐ½ÑÑÐºÐ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82401"/>
            <a:ext cx="8153136" cy="5641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9699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ÐÐµÑÑÑÐ¾Ðº Ð¸ Ð±Ð¾Ð±Ð¾Ð²Ð¾Ðµ Ð·ÐµÑÐ½ÑÑÐºÐ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219" y="620688"/>
            <a:ext cx="8170221" cy="5474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6196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ÐÐµÑÑÑÐ¾Ðº Ð¸ Ð±Ð¾Ð±Ð¾Ð²Ð¾Ðµ Ð·ÐµÑÐ½ÑÑÐºÐ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402" y="564654"/>
            <a:ext cx="7784098" cy="574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9051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ÐÐµÑÑÑÐ¾Ðº Ð¸ Ð±Ð¾Ð±Ð¾Ð²Ð¾Ðµ Ð·ÐµÑÐ½ÑÑÐºÐ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92801"/>
            <a:ext cx="8064896" cy="582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643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ÐÐµÑÑÑÐ¾Ðº Ð¸ Ð±Ð¾Ð±Ð¾Ð²Ð¾Ðµ Ð·ÐµÑÐ½ÑÑÐºÐ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38546"/>
            <a:ext cx="7704856" cy="5670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512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ÐÐµÑÑÑÐ¾Ðº Ð¸ Ð±Ð¾Ð±Ð¾Ð²Ð¾Ðµ Ð·ÐµÑÐ½ÑÑÐºÐ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33760"/>
            <a:ext cx="7632848" cy="5617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90877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ÐÐµÑÑÑÐ¾Ðº Ð¸ Ð±Ð¾Ð±Ð¾Ð²Ð¾Ðµ Ð·ÐµÑÐ½ÑÑÐºÐ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3" y="724788"/>
            <a:ext cx="7548316" cy="5555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2785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ÐÐµÑÑÑÐ¾Ðº Ð¸ Ð±Ð¾Ð±Ð¾Ð²Ð¾Ðµ Ð·ÐµÑÐ½ÑÑÐºÐ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764704"/>
            <a:ext cx="7901320" cy="5530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9024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16</TotalTime>
  <Words>8</Words>
  <Application>Microsoft Office PowerPoint</Application>
  <PresentationFormat>Экран (4:3)</PresentationFormat>
  <Paragraphs>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Бумажная</vt:lpstr>
      <vt:lpstr>Расскажи сказку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Shop</dc:creator>
  <cp:lastModifiedBy>Windows User</cp:lastModifiedBy>
  <cp:revision>4</cp:revision>
  <dcterms:created xsi:type="dcterms:W3CDTF">2019-05-11T07:08:05Z</dcterms:created>
  <dcterms:modified xsi:type="dcterms:W3CDTF">2019-05-11T06:45:21Z</dcterms:modified>
</cp:coreProperties>
</file>